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40E1-1A9B-7249-91F2-A2446EB70D4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1558-2BBF-B741-9DBF-F6C837BD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55" y="336589"/>
            <a:ext cx="6767991" cy="61155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6200000">
            <a:off x="-2578989" y="2238272"/>
            <a:ext cx="6957705" cy="1470025"/>
          </a:xfrm>
        </p:spPr>
        <p:txBody>
          <a:bodyPr/>
          <a:lstStyle/>
          <a:p>
            <a:pPr algn="l"/>
            <a:r>
              <a:rPr lang="en-US" dirty="0" smtClean="0"/>
              <a:t>River Transect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River Transect Locations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Transect Locations</dc:title>
  <dc:creator>Courtney Harris</dc:creator>
  <cp:lastModifiedBy>Courtney Harris</cp:lastModifiedBy>
  <cp:revision>1</cp:revision>
  <dcterms:created xsi:type="dcterms:W3CDTF">2018-02-06T04:45:39Z</dcterms:created>
  <dcterms:modified xsi:type="dcterms:W3CDTF">2018-02-06T04:47:08Z</dcterms:modified>
</cp:coreProperties>
</file>